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2392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D4F1-9622-B246-822C-28B818B33BE3}" type="datetimeFigureOut">
              <a:rPr lang="en-US" smtClean="0"/>
              <a:t>4/26/14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D229-0821-4E47-A041-28AFB11D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9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D4F1-9622-B246-822C-28B818B33BE3}" type="datetimeFigureOut">
              <a:rPr lang="en-US" smtClean="0"/>
              <a:t>4/26/14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D229-0821-4E47-A041-28AFB11D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D4F1-9622-B246-822C-28B818B33BE3}" type="datetimeFigureOut">
              <a:rPr lang="en-US" smtClean="0"/>
              <a:t>4/26/14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D229-0821-4E47-A041-28AFB11D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2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D4F1-9622-B246-822C-28B818B33BE3}" type="datetimeFigureOut">
              <a:rPr lang="en-US" smtClean="0"/>
              <a:t>4/26/14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D229-0821-4E47-A041-28AFB11D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1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D4F1-9622-B246-822C-28B818B33BE3}" type="datetimeFigureOut">
              <a:rPr lang="en-US" smtClean="0"/>
              <a:t>4/26/14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D229-0821-4E47-A041-28AFB11D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5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D4F1-9622-B246-822C-28B818B33BE3}" type="datetimeFigureOut">
              <a:rPr lang="en-US" smtClean="0"/>
              <a:t>4/26/14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D229-0821-4E47-A041-28AFB11D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40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D4F1-9622-B246-822C-28B818B33BE3}" type="datetimeFigureOut">
              <a:rPr lang="en-US" smtClean="0"/>
              <a:t>4/26/14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D229-0821-4E47-A041-28AFB11D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7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D4F1-9622-B246-822C-28B818B33BE3}" type="datetimeFigureOut">
              <a:rPr lang="en-US" smtClean="0"/>
              <a:t>4/26/14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D229-0821-4E47-A041-28AFB11D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3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D4F1-9622-B246-822C-28B818B33BE3}" type="datetimeFigureOut">
              <a:rPr lang="en-US" smtClean="0"/>
              <a:t>4/26/14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D229-0821-4E47-A041-28AFB11D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0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D4F1-9622-B246-822C-28B818B33BE3}" type="datetimeFigureOut">
              <a:rPr lang="en-US" smtClean="0"/>
              <a:t>4/26/14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D229-0821-4E47-A041-28AFB11D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3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D4F1-9622-B246-822C-28B818B33BE3}" type="datetimeFigureOut">
              <a:rPr lang="en-US" smtClean="0"/>
              <a:t>4/26/14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D229-0821-4E47-A041-28AFB11D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0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4D4F1-9622-B246-822C-28B818B33BE3}" type="datetimeFigureOut">
              <a:rPr lang="en-US" smtClean="0"/>
              <a:t>4/26/14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6D229-0821-4E47-A041-28AFB11D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4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Hiccups"/>
                <a:cs typeface="Hiccups"/>
              </a:rPr>
              <a:t>Can you find my </a:t>
            </a:r>
            <a:r>
              <a:rPr lang="en-US" sz="6000" dirty="0" err="1" smtClean="0">
                <a:latin typeface="Hiccups"/>
                <a:cs typeface="Hiccups"/>
              </a:rPr>
              <a:t>geobug</a:t>
            </a:r>
            <a:r>
              <a:rPr lang="en-US" sz="6000" dirty="0" smtClean="0">
                <a:latin typeface="Hiccups"/>
                <a:cs typeface="Hiccups"/>
              </a:rPr>
              <a:t>?</a:t>
            </a:r>
            <a:endParaRPr lang="en-US" sz="6000" dirty="0">
              <a:latin typeface="Hiccups"/>
              <a:cs typeface="Hiccup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51116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Hiccups"/>
                <a:cs typeface="Hiccups"/>
              </a:rPr>
              <a:t>Clues</a:t>
            </a:r>
            <a:r>
              <a:rPr lang="en-US" sz="3200" dirty="0" smtClean="0">
                <a:latin typeface="Pooh"/>
                <a:cs typeface="Pooh"/>
              </a:rPr>
              <a:t>:</a:t>
            </a:r>
          </a:p>
          <a:p>
            <a:pPr algn="ctr"/>
            <a:r>
              <a:rPr lang="en-US" sz="3200" dirty="0" smtClean="0">
                <a:latin typeface="Hiccups"/>
                <a:cs typeface="Hiccups"/>
              </a:rPr>
              <a:t>:</a:t>
            </a:r>
            <a:endParaRPr lang="en-US" sz="3200" dirty="0">
              <a:latin typeface="Hiccups"/>
              <a:cs typeface="Hiccup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759002"/>
            <a:ext cx="6737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_______________________________________________________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417198"/>
            <a:ext cx="6737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_______________________________________________________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119711"/>
            <a:ext cx="6737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. _______________________________________________________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777907"/>
            <a:ext cx="6737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_______________________________________________________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418771"/>
            <a:ext cx="6737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_______________________________________________________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076967"/>
            <a:ext cx="6737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. _______________________________________________________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5717831"/>
            <a:ext cx="6737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. _______________________________________________________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6376027"/>
            <a:ext cx="6737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. _______________________________________________________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7016891"/>
            <a:ext cx="6737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  <a:r>
              <a:rPr lang="en-US" dirty="0" smtClean="0"/>
              <a:t>. _______________________________________________________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7675087"/>
            <a:ext cx="7124329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10. ______________________________________________________</a:t>
            </a:r>
          </a:p>
          <a:p>
            <a:endParaRPr lang="en-US" sz="3200" dirty="0">
              <a:latin typeface="Hiccups"/>
              <a:cs typeface="Hiccups"/>
            </a:endParaRPr>
          </a:p>
          <a:p>
            <a:r>
              <a:rPr lang="en-US" sz="3200" dirty="0" smtClean="0">
                <a:latin typeface="Hiccups"/>
                <a:cs typeface="Hiccups"/>
              </a:rPr>
              <a:t>My bug’s name is </a:t>
            </a:r>
            <a:r>
              <a:rPr lang="en-US" dirty="0" smtClean="0"/>
              <a:t>________________________________________.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11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45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Sheryl Southwell</dc:creator>
  <cp:lastModifiedBy>Sheryl Southwell</cp:lastModifiedBy>
  <cp:revision>1</cp:revision>
  <dcterms:created xsi:type="dcterms:W3CDTF">2014-04-26T19:55:56Z</dcterms:created>
  <dcterms:modified xsi:type="dcterms:W3CDTF">2014-04-26T20:03:25Z</dcterms:modified>
</cp:coreProperties>
</file>